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754" r:id="rId5"/>
  </p:sldIdLst>
  <p:sldSz cx="9144000" cy="5143500" type="screen16x9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9D34"/>
    <a:srgbClr val="29235C"/>
    <a:srgbClr val="DB6000"/>
    <a:srgbClr val="DB6015"/>
    <a:srgbClr val="892D6E"/>
    <a:srgbClr val="3F2B56"/>
    <a:srgbClr val="3C2A4F"/>
    <a:srgbClr val="6C3A83"/>
    <a:srgbClr val="DADADA"/>
    <a:srgbClr val="B698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/>
    <p:restoredTop sz="94694"/>
  </p:normalViewPr>
  <p:slideViewPr>
    <p:cSldViewPr showGuides="1">
      <p:cViewPr varScale="1">
        <p:scale>
          <a:sx n="93" d="100"/>
          <a:sy n="93" d="100"/>
        </p:scale>
        <p:origin x="840" y="6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38305A3-072F-7F49-B2C9-B345F9B1D4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FF3F61-2131-A940-8180-2D4EC1C0A11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7EC9D22-CBF3-D34D-8B71-D2AEE606205E}" type="datetimeFigureOut">
              <a:rPr lang="en-GB" altLang="en-US"/>
              <a:pPr>
                <a:defRPr/>
              </a:pPr>
              <a:t>23/04/2024</a:t>
            </a:fld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CCD410-5403-2543-980E-B5B06ED380B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E8528A-E52A-C548-AD37-9C10ADCC106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7862FA9-8C47-514C-B3C5-9B6283BEAFC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3BDDD38-4F52-BB4C-9BE3-7C1282E718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D19E71-954F-1C4B-99DC-7A5418E79B9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9682D6D-8E0A-3C41-BDCB-DCF1F9222940}" type="datetimeFigureOut">
              <a:rPr lang="en-GB" altLang="en-US"/>
              <a:pPr>
                <a:defRPr/>
              </a:pPr>
              <a:t>23/04/2024</a:t>
            </a:fld>
            <a:endParaRPr lang="en-GB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802E7EE-2FAB-D340-B66E-95443D81804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63C046B-6749-3E4D-9556-01B9E3DE5A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4F7768-DD45-5440-A26D-EB2BC4D0216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186540-0DDF-7745-90CE-A5BCA405A54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52D8438-164A-304E-82C9-FC2739029A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>
            <a:extLst>
              <a:ext uri="{FF2B5EF4-FFF2-40B4-BE49-F238E27FC236}">
                <a16:creationId xmlns:a16="http://schemas.microsoft.com/office/drawing/2014/main" id="{30EEE897-60CE-438F-887B-438C09ED06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>
            <a:extLst>
              <a:ext uri="{FF2B5EF4-FFF2-40B4-BE49-F238E27FC236}">
                <a16:creationId xmlns:a16="http://schemas.microsoft.com/office/drawing/2014/main" id="{898258EE-7212-4BDB-8EC4-7F4CA62FEA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1268" name="Header Placeholder 3">
            <a:extLst>
              <a:ext uri="{FF2B5EF4-FFF2-40B4-BE49-F238E27FC236}">
                <a16:creationId xmlns:a16="http://schemas.microsoft.com/office/drawing/2014/main" id="{3606D8A9-DA67-4938-A20A-F868873B648A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32" indent="-28574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3" indent="-228594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1" indent="-228594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350" indent="-228594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539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728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8917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105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1269" name="Footer Placeholder 4">
            <a:extLst>
              <a:ext uri="{FF2B5EF4-FFF2-40B4-BE49-F238E27FC236}">
                <a16:creationId xmlns:a16="http://schemas.microsoft.com/office/drawing/2014/main" id="{C0B44672-BF90-4238-BB51-7A5BB336281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32" indent="-28574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3" indent="-228594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1" indent="-228594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350" indent="-228594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539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728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8917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105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33798" name="Slide Number Placeholder 5">
            <a:extLst>
              <a:ext uri="{FF2B5EF4-FFF2-40B4-BE49-F238E27FC236}">
                <a16:creationId xmlns:a16="http://schemas.microsoft.com/office/drawing/2014/main" id="{43CE19D5-1772-4DC8-B61E-0286A27AB6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32" indent="-28574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2973" indent="-228594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161" indent="-228594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350" indent="-228594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539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728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8917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105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81F60C8A-B597-4B07-9C5A-4A04B2A00885}" type="slidenum"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pPr/>
              <a:t>1</a:t>
            </a:fld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34A9C8-7995-5444-A26A-67ABB12D2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C82DD-C6C3-614D-9603-ED6EDD322816}" type="datetime1">
              <a:rPr lang="en-GB" altLang="en-US" smtClean="0"/>
              <a:t>23/04/2024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510354-7588-9E4A-8009-24E1E304A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SELECT DOCUMENT RESTRICTION LEVEL Go to the 'Insert' menu option and click 'Header and Footer...'  Select from one of the following options then click 'Apply to All'   &gt;&gt; Not Protectively Marked  &gt;&gt;  PROTECT  &gt;&gt;  RESTRICTED &lt;&lt;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80E6C-9886-0541-BEE6-770840E17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42395-4EC8-7A4A-9564-BAA3A3E29C2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1224177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945652-2D31-1A45-9CA8-4AE5349C5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BCBEB-7936-764C-8BCD-28301A40D0F4}" type="datetime1">
              <a:rPr lang="en-GB" altLang="en-US" smtClean="0"/>
              <a:t>23/04/2024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01CBC-790B-7849-AA36-30BCD92B9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SELECT DOCUMENT RESTRICTION LEVEL Go to the 'Insert' menu option and click 'Header and Footer...'  Select from one of the following options then click 'Apply to All'   &gt;&gt; Not Protectively Marked  &gt;&gt;  PROTECT  &gt;&gt;  RESTRICTED &lt;&lt;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4D5D5F-2043-A349-8936-7C3B47B76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6BCA8-8C01-B14B-BE95-1AFD10F9E8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8431350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619B7-0E92-E748-B9DC-1263E45FD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3EA3A-EB28-154D-A7E8-4497D7CFBB3F}" type="datetime1">
              <a:rPr lang="en-GB" altLang="en-US" smtClean="0"/>
              <a:t>23/04/2024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15D93-852B-404D-BE65-5B8E99C57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SELECT DOCUMENT RESTRICTION LEVEL Go to the 'Insert' menu option and click 'Header and Footer...'  Select from one of the following options then click 'Apply to All'   &gt;&gt; Not Protectively Marked  &gt;&gt;  PROTECT  &gt;&gt;  RESTRICTED &lt;&lt;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81B69E-BFC1-624A-8DEB-731219E70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8CBCC-13FA-424F-B23A-6E5959B63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5219089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6586569-675B-4E75-9F90-CE49DF120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E0F58-DC15-44AE-8DF1-321AA574A911}" type="datetimeFigureOut">
              <a:rPr lang="en-GB" altLang="en-US"/>
              <a:pPr>
                <a:defRPr/>
              </a:pPr>
              <a:t>23/04/2024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4C0AC2F-BBF8-489B-B7C1-409DF9537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AC4C0D4-A403-4246-97A4-2F6671EE4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F3A7C2-3405-4AB3-B062-23682EB52A7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0456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03320-7B19-C843-9B5C-09A9BDB27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C25EC-767A-344F-8F17-737EACA0D082}" type="datetime1">
              <a:rPr lang="en-GB" altLang="en-US" smtClean="0"/>
              <a:t>23/04/2024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E5F81-2BD5-6C43-B876-75A2930EB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SELECT DOCUMENT RESTRICTION LEVEL Go to the 'Insert' menu option and click 'Header and Footer...'  Select from one of the following options then click 'Apply to All'   &gt;&gt; Not Protectively Marked  &gt;&gt;  PROTECT  &gt;&gt;  RESTRICTED &lt;&lt; 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71AA2-DFC0-3744-9F24-9B6BA2F48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665BF-D46E-FE43-B833-20706C827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05658611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0D7290-9F2F-104E-A69B-7A379AF93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8A7E6-F045-AB47-829A-21595C89CE56}" type="datetime1">
              <a:rPr lang="en-GB" altLang="en-US" smtClean="0"/>
              <a:t>23/04/2024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833F0B-C8F3-DE44-B8EF-E38C29E45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SELECT DOCUMENT RESTRICTION LEVEL Go to the 'Insert' menu option and click 'Header and Footer...'  Select from one of the following options then click 'Apply to All'   &gt;&gt; Not Protectively Marked  &gt;&gt;  PROTECT  &gt;&gt;  RESTRICTED &lt;&lt;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D2F2E8-82FC-ED41-AD08-311D4A16E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0BEBF-4AE8-F64D-BE74-C105AF9FDB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5325813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46746CF-97BA-894D-9855-3A1D916A6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3CE79-5A40-B441-82BA-08603731EEC9}" type="datetime1">
              <a:rPr lang="en-GB" altLang="en-US" smtClean="0"/>
              <a:t>23/04/2024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D311DFC-2C99-204E-BDD4-DBEABEBB2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SELECT DOCUMENT RESTRICTION LEVEL Go to the 'Insert' menu option and click 'Header and Footer...'  Select from one of the following options then click 'Apply to All'   &gt;&gt; Not Protectively Marked  &gt;&gt;  PROTECT  &gt;&gt;  RESTRICTED &lt;&lt; 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3BA9DA1-F844-3245-91C8-719356B9E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48429-EB45-E045-B870-26CC941747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9564519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2F6E88B-D0B4-7140-A447-68C5F9916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A6B1F-3B40-D048-B6EF-7985877A084D}" type="datetime1">
              <a:rPr lang="en-GB" altLang="en-US" smtClean="0"/>
              <a:t>23/04/2024</a:t>
            </a:fld>
            <a:endParaRPr lang="en-GB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E8D7837-4D5B-1B40-863C-FC2A18EFC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SELECT DOCUMENT RESTRICTION LEVEL Go to the 'Insert' menu option and click 'Header and Footer...'  Select from one of the following options then click 'Apply to All'   &gt;&gt; Not Protectively Marked  &gt;&gt;  PROTECT  &gt;&gt;  RESTRICTED &lt;&lt; 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3B7E51D-08A2-1348-98C5-473172AD4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A8524-9CAB-7E46-BDED-9A22420F3A9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5337030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DE44CFD-9ABA-D44B-ACA3-D07570EE9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B9F73-155D-9F46-AF1A-F384C2C0E1B3}" type="datetime1">
              <a:rPr lang="en-GB" altLang="en-US" smtClean="0"/>
              <a:t>23/04/2024</a:t>
            </a:fld>
            <a:endParaRPr lang="en-GB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486B06F-3238-BF4F-85E7-F25A1C0B2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SELECT DOCUMENT RESTRICTION LEVEL Go to the 'Insert' menu option and click 'Header and Footer...'  Select from one of the following options then click 'Apply to All'   &gt;&gt; Not Protectively Marked  &gt;&gt;  PROTECT  &gt;&gt;  RESTRICTED &lt;&lt; 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F4BBA48-893B-F843-BFE4-385B9FC39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59A14-F578-9C40-8DC5-7371BFF377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4008022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482CFCD-979F-7440-8E40-4B1D330B8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A1766-7B50-0141-83AA-06D0D6F1D7BC}" type="datetime1">
              <a:rPr lang="en-GB" altLang="en-US" smtClean="0"/>
              <a:t>23/04/2024</a:t>
            </a:fld>
            <a:endParaRPr lang="en-GB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1AF64EB-C36C-224F-B71B-FA427975E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SELECT DOCUMENT RESTRICTION LEVEL Go to the 'Insert' menu option and click 'Header and Footer...'  Select from one of the following options then click 'Apply to All'   &gt;&gt; Not Protectively Marked  &gt;&gt;  PROTECT  &gt;&gt;  RESTRICTED &lt;&lt; 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12C6A13-19CB-184E-8D05-91695A872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1163B-0ED7-EB4A-AE66-3D32C0F7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8989819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FB85789-663A-7240-81DC-6399FC7C6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BF243-CEA9-2349-A148-D999D0352934}" type="datetime1">
              <a:rPr lang="en-GB" altLang="en-US" smtClean="0"/>
              <a:t>23/04/2024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F021EBB-2F24-4749-BCE4-C59FA8516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SELECT DOCUMENT RESTRICTION LEVEL Go to the 'Insert' menu option and click 'Header and Footer...'  Select from one of the following options then click 'Apply to All'   &gt;&gt; Not Protectively Marked  &gt;&gt;  PROTECT  &gt;&gt;  RESTRICTED &lt;&lt; 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CEEEFB0-A1B3-D443-87B2-5CAD220F0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DE286-FAAA-B046-851D-00CAAD717C6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8307601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E7484F9-18E3-C64F-92FD-C5B818AE4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16A53-DD1C-544B-9E5C-BDDC6F616A0B}" type="datetime1">
              <a:rPr lang="en-GB" altLang="en-US" smtClean="0"/>
              <a:t>23/04/2024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27AE7FA-21E6-5944-8217-5E93DB04B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SELECT DOCUMENT RESTRICTION LEVEL Go to the 'Insert' menu option and click 'Header and Footer...'  Select from one of the following options then click 'Apply to All'   &gt;&gt; Not Protectively Marked  &gt;&gt;  PROTECT  &gt;&gt;  RESTRICTED &lt;&lt; 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776BBAC-5B91-F241-A32F-4A8E39884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09EFD-37DA-E743-B5DE-4972805D36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4002696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0F8F3-33C9-4E48-BA6A-83623F369D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02D5727-5280-0149-8736-27092AFDF24F}" type="datetime1">
              <a:rPr lang="en-GB" altLang="en-US" smtClean="0"/>
              <a:t>23/04/2024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D1F770-DBF0-3547-959C-A08BD073C8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4594623"/>
            <a:ext cx="5562600" cy="44648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/>
              <a:t>SELECT DOCUMENT RESTRICTION LEVEL Go to the 'Insert' menu option and click 'Header and Footer...'  Select from one of the following options then click 'Apply to All'   &gt;&gt; Not Protectively Marked  &gt;&gt;  PROTECT  &gt;&gt;  RESTRICTED &lt;&lt; 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CBC674-0AFA-4B43-8088-D29672CE93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2F2EEFA-0C81-D744-9EA0-94E1C2E445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>
    <p:fade/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ha-direct.voa.gov.u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E3CD695-CD9D-7DFE-9506-7CB9AB2705C7}"/>
              </a:ext>
            </a:extLst>
          </p:cNvPr>
          <p:cNvSpPr txBox="1"/>
          <p:nvPr/>
        </p:nvSpPr>
        <p:spPr>
          <a:xfrm>
            <a:off x="657889" y="555813"/>
            <a:ext cx="5184576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Local Housing Allowance: Wolverhampton</a:t>
            </a:r>
          </a:p>
          <a:p>
            <a:endParaRPr lang="en-GB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PER WEEK 	PER MONTH</a:t>
            </a:r>
          </a:p>
          <a:p>
            <a:endParaRPr lang="en-GB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9388" indent="-179388">
              <a:buFont typeface="Wingdings" panose="05000000000000000000" pitchFamily="2" charset="2"/>
              <a:buChar char="§"/>
            </a:pPr>
            <a:r>
              <a:rPr lang="en-GB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Shared Room</a:t>
            </a:r>
            <a:r>
              <a:rPr lang="en-GB" sz="1600" dirty="0">
                <a:solidFill>
                  <a:srgbClr val="BF8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</a:t>
            </a:r>
            <a:r>
              <a:rPr lang="en-GB" sz="16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£73.64 		  £319.98</a:t>
            </a:r>
            <a:r>
              <a:rPr lang="en-GB" sz="1600" dirty="0">
                <a:solidFill>
                  <a:srgbClr val="BF8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</a:t>
            </a:r>
            <a:endParaRPr lang="en-GB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9388" indent="-179388">
              <a:buFont typeface="Wingdings" panose="05000000000000000000" pitchFamily="2" charset="2"/>
              <a:buChar char="§"/>
            </a:pPr>
            <a:r>
              <a:rPr lang="en-GB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 Bedroom 	  </a:t>
            </a:r>
            <a:r>
              <a:rPr lang="en-GB" sz="16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£113.92 		  £495.01 </a:t>
            </a:r>
          </a:p>
          <a:p>
            <a:pPr marL="179388" indent="-179388">
              <a:buFont typeface="Wingdings" panose="05000000000000000000" pitchFamily="2" charset="2"/>
              <a:buChar char="§"/>
            </a:pPr>
            <a:endParaRPr lang="en-GB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9388" indent="-179388">
              <a:buFont typeface="Wingdings" panose="05000000000000000000" pitchFamily="2" charset="2"/>
              <a:buChar char="§"/>
            </a:pPr>
            <a:r>
              <a:rPr lang="en-GB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Bedroom</a:t>
            </a:r>
            <a:r>
              <a:rPr lang="en-GB" sz="1600" dirty="0">
                <a:solidFill>
                  <a:srgbClr val="BF8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</a:t>
            </a:r>
            <a:r>
              <a:rPr lang="en-GB" sz="16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£143.84 		  £625.02 </a:t>
            </a:r>
          </a:p>
          <a:p>
            <a:pPr marL="179388" indent="-179388">
              <a:buFont typeface="Wingdings" panose="05000000000000000000" pitchFamily="2" charset="2"/>
              <a:buChar char="§"/>
            </a:pPr>
            <a:endParaRPr lang="en-GB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9388" indent="-179388">
              <a:buFont typeface="Wingdings" panose="05000000000000000000" pitchFamily="2" charset="2"/>
              <a:buChar char="§"/>
            </a:pPr>
            <a:r>
              <a:rPr lang="en-GB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 Bedroom</a:t>
            </a:r>
            <a:r>
              <a:rPr lang="en-GB" sz="1600" dirty="0">
                <a:solidFill>
                  <a:srgbClr val="BF8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</a:t>
            </a:r>
            <a:r>
              <a:rPr lang="en-GB" sz="16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£172.60 		  £749.99</a:t>
            </a:r>
          </a:p>
          <a:p>
            <a:pPr marL="179388" indent="-179388">
              <a:buFont typeface="Wingdings" panose="05000000000000000000" pitchFamily="2" charset="2"/>
              <a:buChar char="§"/>
            </a:pPr>
            <a:endParaRPr lang="en-GB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9388" indent="-179388">
              <a:buFont typeface="Wingdings" panose="05000000000000000000" pitchFamily="2" charset="2"/>
              <a:buChar char="§"/>
            </a:pPr>
            <a:r>
              <a:rPr lang="en-GB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Bedroom</a:t>
            </a:r>
            <a:r>
              <a:rPr lang="en-GB" sz="1600" dirty="0">
                <a:solidFill>
                  <a:srgbClr val="BF8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</a:t>
            </a:r>
            <a:r>
              <a:rPr lang="en-GB" sz="16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£212.88 		  £925.01</a:t>
            </a:r>
          </a:p>
          <a:p>
            <a:endParaRPr lang="en-GB" sz="1600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sz="1600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Search LHA rate </a:t>
            </a:r>
            <a:r>
              <a:rPr lang="en-GB" sz="16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by postcode</a:t>
            </a:r>
            <a:r>
              <a:rPr lang="en-GB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See this </a:t>
            </a:r>
            <a:r>
              <a:rPr lang="en-GB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LINK</a:t>
            </a:r>
            <a:r>
              <a:rPr lang="en-GB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7" name="Picture 6" descr="A group of small houses on a puzzle&#10;&#10;Description automatically generated">
            <a:extLst>
              <a:ext uri="{FF2B5EF4-FFF2-40B4-BE49-F238E27FC236}">
                <a16:creationId xmlns:a16="http://schemas.microsoft.com/office/drawing/2014/main" id="{D94CA496-56E2-54D6-FBE3-469C4F2655C3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465" y="3435846"/>
            <a:ext cx="2257927" cy="1320180"/>
          </a:xfrm>
          <a:prstGeom prst="rect">
            <a:avLst/>
          </a:prstGeom>
        </p:spPr>
      </p:pic>
      <p:pic>
        <p:nvPicPr>
          <p:cNvPr id="8" name="Picture 7" descr="A group of small houses on a puzzle&#10;&#10;Description automatically generated">
            <a:extLst>
              <a:ext uri="{FF2B5EF4-FFF2-40B4-BE49-F238E27FC236}">
                <a16:creationId xmlns:a16="http://schemas.microsoft.com/office/drawing/2014/main" id="{E5B1AF7C-7C03-A612-48BF-4E7AA8298EC2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464" y="1875993"/>
            <a:ext cx="2257927" cy="1320180"/>
          </a:xfrm>
          <a:prstGeom prst="rect">
            <a:avLst/>
          </a:prstGeom>
        </p:spPr>
      </p:pic>
      <p:pic>
        <p:nvPicPr>
          <p:cNvPr id="9" name="Picture 8" descr="A group of small houses on a puzzle&#10;&#10;Description automatically generated">
            <a:extLst>
              <a:ext uri="{FF2B5EF4-FFF2-40B4-BE49-F238E27FC236}">
                <a16:creationId xmlns:a16="http://schemas.microsoft.com/office/drawing/2014/main" id="{C1D8C165-228F-74D8-ED34-F7D7AAA30029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465" y="404174"/>
            <a:ext cx="2257927" cy="132018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37FFCD3C6A884D840E671AB0CC869D" ma:contentTypeVersion="8" ma:contentTypeDescription="Create a new document." ma:contentTypeScope="" ma:versionID="8d1681e58dfa4d05d9e50b0a110d916a">
  <xsd:schema xmlns:xsd="http://www.w3.org/2001/XMLSchema" xmlns:xs="http://www.w3.org/2001/XMLSchema" xmlns:p="http://schemas.microsoft.com/office/2006/metadata/properties" xmlns:ns2="fe0d0be6-a3e8-40c8-aa30-d8d22bba68f2" xmlns:ns3="9d4bb362-b624-4990-88ec-7fd273dae961" targetNamespace="http://schemas.microsoft.com/office/2006/metadata/properties" ma:root="true" ma:fieldsID="ff927dc320eaa89e5935cf21d10b67a9" ns2:_="" ns3:_="">
    <xsd:import namespace="fe0d0be6-a3e8-40c8-aa30-d8d22bba68f2"/>
    <xsd:import namespace="9d4bb362-b624-4990-88ec-7fd273dae9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0d0be6-a3e8-40c8-aa30-d8d22bba68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4bb362-b624-4990-88ec-7fd273dae96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0CD3E36-1F8E-41C1-B940-7789AEC93503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fe0d0be6-a3e8-40c8-aa30-d8d22bba68f2"/>
    <ds:schemaRef ds:uri="9d4bb362-b624-4990-88ec-7fd273dae961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026EBC3-6249-485B-82FF-E255DDA1C8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e0d0be6-a3e8-40c8-aa30-d8d22bba68f2"/>
    <ds:schemaRef ds:uri="9d4bb362-b624-4990-88ec-7fd273dae9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B62000F-B109-4054-9A3F-B4CBEB3962B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2380</TotalTime>
  <Words>79</Words>
  <Application>Microsoft Office PowerPoint</Application>
  <PresentationFormat>On-screen Show (16:9)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PowerPoint Presentation</vt:lpstr>
    </vt:vector>
  </TitlesOfParts>
  <Company>Wolverhampton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Fegan</dc:creator>
  <cp:lastModifiedBy>Mark Perlic</cp:lastModifiedBy>
  <cp:revision>184</cp:revision>
  <cp:lastPrinted>2015-02-24T18:43:38Z</cp:lastPrinted>
  <dcterms:created xsi:type="dcterms:W3CDTF">2015-02-24T11:19:47Z</dcterms:created>
  <dcterms:modified xsi:type="dcterms:W3CDTF">2024-04-23T13:42:22Z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668ec7b0-1410-445f-9b76-51bf94356eac</vt:lpwstr>
  </property>
  <property fmtid="{D5CDD505-2E9C-101B-9397-08002B2CF9AE}" pid="3" name="bjSaver">
    <vt:lpwstr>LxP3vJ1tAKgaOBOEcBFyIC7UUeqyuzuQ</vt:lpwstr>
  </property>
  <property fmtid="{D5CDD505-2E9C-101B-9397-08002B2CF9AE}" pid="4" name="bjDocumentSecurityLabel">
    <vt:lpwstr>No Marking</vt:lpwstr>
  </property>
  <property fmtid="{D5CDD505-2E9C-101B-9397-08002B2CF9AE}" pid="5" name="ContentTypeId">
    <vt:lpwstr>0x0101003637FFCD3C6A884D840E671AB0CC869D</vt:lpwstr>
  </property>
  <property fmtid="{D5CDD505-2E9C-101B-9397-08002B2CF9AE}" pid="6" name="MSIP_Label_d0354ca5-015e-47ab-9fdb-c0a8323bc23e_Enabled">
    <vt:lpwstr>true</vt:lpwstr>
  </property>
  <property fmtid="{D5CDD505-2E9C-101B-9397-08002B2CF9AE}" pid="7" name="MSIP_Label_d0354ca5-015e-47ab-9fdb-c0a8323bc23e_SetDate">
    <vt:lpwstr>2024-04-16T10:53:59Z</vt:lpwstr>
  </property>
  <property fmtid="{D5CDD505-2E9C-101B-9397-08002B2CF9AE}" pid="8" name="MSIP_Label_d0354ca5-015e-47ab-9fdb-c0a8323bc23e_Method">
    <vt:lpwstr>Privileged</vt:lpwstr>
  </property>
  <property fmtid="{D5CDD505-2E9C-101B-9397-08002B2CF9AE}" pid="9" name="MSIP_Label_d0354ca5-015e-47ab-9fdb-c0a8323bc23e_Name">
    <vt:lpwstr>d0354ca5-015e-47ab-9fdb-c0a8323bc23e</vt:lpwstr>
  </property>
  <property fmtid="{D5CDD505-2E9C-101B-9397-08002B2CF9AE}" pid="10" name="MSIP_Label_d0354ca5-015e-47ab-9fdb-c0a8323bc23e_SiteId">
    <vt:lpwstr>07ebc6c3-7074-4387-a625-b9d918ba4a97</vt:lpwstr>
  </property>
  <property fmtid="{D5CDD505-2E9C-101B-9397-08002B2CF9AE}" pid="11" name="MSIP_Label_d0354ca5-015e-47ab-9fdb-c0a8323bc23e_ActionId">
    <vt:lpwstr>a3cbe342-e863-429f-a6ca-3ef56c868717</vt:lpwstr>
  </property>
  <property fmtid="{D5CDD505-2E9C-101B-9397-08002B2CF9AE}" pid="12" name="MSIP_Label_d0354ca5-015e-47ab-9fdb-c0a8323bc23e_ContentBits">
    <vt:lpwstr>0</vt:lpwstr>
  </property>
</Properties>
</file>